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ABE46-7093-4F96-864E-C5FAAAE8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DF069C-09F0-4E3E-A11B-4B68FE26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C7559-C751-4548-BAA6-556BF214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EBB1D-323B-4C3F-A70F-F7190575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3196F-3D64-4C03-A8B7-E4917B1C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A4772-3D0F-407E-AC97-A59F9053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6F9466-A2FF-467E-982C-B5ADA9C65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F0998-0550-4A91-BFC7-0BF31ABF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52D8-35FD-489F-87AC-84165FDB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C4135-4BE4-448E-8086-96B5CA4B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2BC838-8340-4D1F-9A7B-058B64109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67732-6655-4D4D-9124-B03F646D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A945F-52CA-4C19-82FB-D60D51E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22358-EE29-4AF5-AEFF-948165AC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04B90-A0C9-4D38-89EB-E20DB005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DBDEF-48F5-49FE-A071-16B22DAF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9F294-88B8-4587-8EB1-65232A22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493E0-4864-4482-B9CD-D9852DAD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8D73F-7619-42F9-A453-95DAEE65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774A0-A61B-4DE8-89E0-909A4E71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3FBD-961B-4448-B941-A24DC0CE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E5649-F2BD-45C0-84B1-96EDBE28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50F96-AD86-4380-953F-25BBEE84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5C54C-355D-4AE8-A9C9-BA166CFB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683A5-F5CB-41C1-8F70-52D456BF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F4545-69EE-49F7-8A22-B35E4A53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23843-81D6-43FA-8FCA-F71DEC70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3E4A2-DEEC-42D2-86B3-17CC8D11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4AF8CC-65D5-49D3-BCD8-79D31D76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FD41E-3A57-403B-AF30-B8971F9A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8DD5D-B8C3-418A-B8C8-A21D87DA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E15F6-ED75-4AE6-8157-0F15148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6AFFF-1F68-4FF9-9776-7822FDED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434A58-4E88-4CFD-A104-39B912E57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2E2528-0AB7-4088-A6ED-17ABBEF9E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585E58-4B48-4AFA-944A-5F5E65CFE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6F8F49-408B-47B1-9CE0-AEC4C856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4F331D-F6B3-4C81-AEC9-E7FDE384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2B9310-D857-48D7-8938-5F8C315C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C4DFE-CAEA-4691-9A0C-301AAE41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FD0A7C-F4B2-413F-806B-BCE157B2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C97842-8D8B-410B-A4C1-43596B12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C4B5A0-133B-46C8-8C07-476E7531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B60806-0C30-40C5-991B-B5F04B64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26BEB-72A3-42EE-BE68-1F016DC6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0945EF-4C09-4D29-A809-8DACE58E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19BFC-E22C-43FF-AE36-D0905A35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750E3-4E8F-432F-90F9-9C3F09E7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DCA8-4B4E-4482-8455-9BB910399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A6ABE-990D-4C15-9FFA-AC794714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9F38F0-8DB1-45FC-9844-19140E2B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1B9681-4F99-4359-B50F-0E30B019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63846-24E9-440B-88F1-17AC6745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86FF39-EEFB-40B6-A2C1-7DEF87522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D2B580-9BFB-41E7-84F7-F8FAC2A62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179905-B637-429E-87BD-8C5220CE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BD421-8D5B-45D4-B43B-FC4D6399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41BCC-2442-45B3-ADD3-133E33D0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ABAA2-25E2-4C84-A572-76C516AB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81931-4BF9-4EA9-BB6D-531E5C82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F0172-2E4B-419C-9A44-2A226185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CB38-69A4-4ED9-9FBE-8B5C70A9411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C0B8D-F295-4F7F-99AC-5FDDB84E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3A9F8-863D-4961-A950-346C95E69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1214-DC9C-4A71-8C83-8D8A3412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447E94-0B8A-4ED2-A798-3E64E0AFF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B4B6638-5B1E-4A62-AFBB-9E0A5955E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F7011F94-D9CF-4CB9-979C-F6A923F9B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4AC744-E983-432E-BC7A-BA2EBFF64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C4B415F-005F-4E9B-B8AF-7216AE438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D26F11-8000-4930-A1D7-4CC583DAE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24949A-A241-4CB2-952B-2D92290B0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23E39C4-3069-40C5-9CA1-AC4F0EAB5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E1EA2-A7CE-4559-AD9E-FD73BE4C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4F886A-0C50-432F-806D-B135029B4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851549-5170-465C-8A76-13C9F5943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06AED6-AB13-4D76-848E-95532CE3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6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F40010-BE6D-491A-A45D-82C4E7CA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B8A3FD0-7879-4A18-ABEE-D172552AE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47EB1-647E-4221-943D-B2B960647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A71DDE-E35B-4735-87E8-E439E2F00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9B91572-4416-436B-B4F2-C9F940AFD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98AB8-7E71-4E35-9C9F-337B47377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4F9E89-7231-4ECC-97E7-9C02AD5ED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0D50F36-94ED-4BB4-9E63-CA973040F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D0F1AF-FEA6-4C93-92BA-FCD1E99D2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D83FB8-EF0A-4A92-983C-DF8B02F5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CB11551-7FEF-49A0-BDE3-510F891E5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CE21D-A597-4043-8AEB-A4C9C44A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C6C8A-DA8F-47C9-8548-BCF97C7AA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D147BE2-0837-4F23-BA4E-E77BD103C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92BCF-60DB-4E0E-A46A-E21E9EF3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7F9EDB-0B95-42CA-999E-85FF823F2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F3307C4-F77B-4B06-B21B-6A8D5C5B6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4FA60-C457-43FC-8821-854274FA3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9E4F0A-B648-4C81-AC36-F81281753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45F93FC-0726-46C2-BA3D-B79E40ABB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BF29B-E6CB-456D-8567-0219CF0D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AB5EB1A-24F8-4646-A8CE-56857E889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9FCE6381-BA4F-4C73-ADD8-F4BA9BB4B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A2A39D-76EB-4CDB-B5C4-B9965669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011F93-86B4-4560-BE86-5A1970CD5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A020A6B-4DDC-44B1-B74A-9DB1C30AE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C6BE4-8DF8-4AFD-9F15-D6EA0257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E413DD-B53A-43EF-A531-1AD0C6559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A4A1FFE-64A0-4CE7-B196-50D7965CE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B0980-8FF1-4AE0-8DA0-2EFFBC6C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4A12BA-6040-4087-9EE5-263837227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F1C9844-D9A1-4029-AE24-C82992840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EFE1E-A4E2-40CD-8F02-C7CBEE03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2CAC47-6E81-43E5-88B7-22043FE30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BA91ADA-2157-43E6-9902-5355AE1C4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F7031-EFE3-46B8-8AD9-5320164CA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91CB62-479D-4124-B968-387BDC394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0AB02D7-93CD-4277-AB6F-C29A9F1D7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62A355-2B7D-4E17-9FEF-1DEDD7A3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045167B-1BDF-4240-ABC8-C532898B5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C0F78D38-539A-4F53-872B-D5A2971D3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E55322-2C4F-422E-8C99-692F0454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E3C882-BFCD-4A2F-87EB-926998EDE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5D0882F-0FC6-4727-AC80-22C0405DF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867DD1-FDCB-4867-AA22-92370B4B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A7FC93D-2627-41F2-A626-86E1FF98D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F71CFC4-E2AC-420D-8334-8FF6ECC43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DF026-0ACF-4C7A-9A43-D769E98D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223086-2CC0-4FFC-88A3-83228CD68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F6F96E5-7550-486F-A308-AEF6642A6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48BA3-AFB2-4757-AAA3-FE9A9A8EE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FDBCE4-DCA6-41FE-9D5C-6B891504E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C5642D8-CC16-4C13-A880-9CA3E0E40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FEE51A-AE5D-425F-B4E3-F82C363B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539036-E9D2-484F-B202-1D32E8CBB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E17C797-9E49-42B1-A2B2-E8A1D23CE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3463D-ACBC-423D-A2F2-D7273E17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7E5885-3A77-4514-9875-D51C510E4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4692C5A-D8EA-4E21-A3D6-C7511A446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1EAA96-E79A-4510-965F-B4B4A2C5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:fade/>
      </p:transition>
    </mc:Choice>
    <mc:Fallback>
      <p:transition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Sych</dc:creator>
  <cp:lastModifiedBy>Yulia Sych</cp:lastModifiedBy>
  <cp:revision>3</cp:revision>
  <dcterms:created xsi:type="dcterms:W3CDTF">2019-07-18T05:21:57Z</dcterms:created>
  <dcterms:modified xsi:type="dcterms:W3CDTF">2019-07-18T05:53:15Z</dcterms:modified>
</cp:coreProperties>
</file>