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  <p:sldId id="257" r:id="rId4"/>
    <p:sldId id="261" r:id="rId5"/>
    <p:sldId id="259" r:id="rId6"/>
    <p:sldId id="263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1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Игорь Истомин" userId="4355f2c1a1dd86af" providerId="LiveId" clId="{32EF32A3-1A20-46C6-81B6-057E3DAE01AF}"/>
    <pc:docChg chg="custSel mod addSld delSld modSld">
      <pc:chgData name="Игорь Истомин" userId="4355f2c1a1dd86af" providerId="LiveId" clId="{32EF32A3-1A20-46C6-81B6-057E3DAE01AF}" dt="2019-07-18T05:32:34.184" v="26" actId="2696"/>
      <pc:docMkLst>
        <pc:docMk/>
      </pc:docMkLst>
      <pc:sldChg chg="addSp modSp add del mod setBg">
        <pc:chgData name="Игорь Истомин" userId="4355f2c1a1dd86af" providerId="LiveId" clId="{32EF32A3-1A20-46C6-81B6-057E3DAE01AF}" dt="2019-07-18T05:32:34.184" v="26" actId="2696"/>
        <pc:sldMkLst>
          <pc:docMk/>
          <pc:sldMk cId="4058505212" sldId="264"/>
        </pc:sldMkLst>
        <pc:spChg chg="add">
          <ac:chgData name="Игорь Истомин" userId="4355f2c1a1dd86af" providerId="LiveId" clId="{32EF32A3-1A20-46C6-81B6-057E3DAE01AF}" dt="2019-07-18T05:32:20.527" v="4" actId="26606"/>
          <ac:spMkLst>
            <pc:docMk/>
            <pc:sldMk cId="4058505212" sldId="264"/>
            <ac:spMk id="7" creationId="{01D0AF59-99C3-4251-AB9A-C966C6AD4400}"/>
          </ac:spMkLst>
        </pc:spChg>
        <pc:spChg chg="add">
          <ac:chgData name="Игорь Истомин" userId="4355f2c1a1dd86af" providerId="LiveId" clId="{32EF32A3-1A20-46C6-81B6-057E3DAE01AF}" dt="2019-07-18T05:32:20.527" v="4" actId="26606"/>
          <ac:spMkLst>
            <pc:docMk/>
            <pc:sldMk cId="4058505212" sldId="264"/>
            <ac:spMk id="9" creationId="{1855405F-37A2-4869-9154-F8BE3BECE6C3}"/>
          </ac:spMkLst>
        </pc:spChg>
        <pc:picChg chg="add mod">
          <ac:chgData name="Игорь Истомин" userId="4355f2c1a1dd86af" providerId="LiveId" clId="{32EF32A3-1A20-46C6-81B6-057E3DAE01AF}" dt="2019-07-18T05:32:26.963" v="25" actId="1035"/>
          <ac:picMkLst>
            <pc:docMk/>
            <pc:sldMk cId="4058505212" sldId="264"/>
            <ac:picMk id="2" creationId="{49DE030F-3059-4787-8DC4-26D5DF88CDE7}"/>
          </ac:picMkLst>
        </pc:pic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14405A0-AB1D-4D08-A5A6-967AFDAC8D9E}" type="doc">
      <dgm:prSet loTypeId="urn:microsoft.com/office/officeart/2005/8/layout/cycle3" loCatId="cycle" qsTypeId="urn:microsoft.com/office/officeart/2005/8/quickstyle/3d9" qsCatId="3D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33989C7A-12D4-4C57-819B-D84022584921}">
      <dgm:prSet phldrT="[Текст]"/>
      <dgm:spPr/>
      <dgm:t>
        <a:bodyPr/>
        <a:lstStyle/>
        <a:p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Консолидация ресурсов</a:t>
          </a:r>
          <a:endParaRPr lang="ru-RU" dirty="0"/>
        </a:p>
      </dgm:t>
    </dgm:pt>
    <dgm:pt modelId="{3EFDF153-8F15-4FEF-ADA8-0D7F9A83F52B}" type="parTrans" cxnId="{C18537B3-9D18-405C-B4CB-C675B51F854E}">
      <dgm:prSet/>
      <dgm:spPr/>
      <dgm:t>
        <a:bodyPr/>
        <a:lstStyle/>
        <a:p>
          <a:endParaRPr lang="ru-RU"/>
        </a:p>
      </dgm:t>
    </dgm:pt>
    <dgm:pt modelId="{7B987D88-3835-44F5-A45D-1E6DCD4F780B}" type="sibTrans" cxnId="{C18537B3-9D18-405C-B4CB-C675B51F854E}">
      <dgm:prSet/>
      <dgm:spPr/>
      <dgm:t>
        <a:bodyPr/>
        <a:lstStyle/>
        <a:p>
          <a:endParaRPr lang="ru-RU"/>
        </a:p>
      </dgm:t>
    </dgm:pt>
    <dgm:pt modelId="{8C10981C-AB75-4542-AAAC-18B498B6F35C}">
      <dgm:prSet phldrT="[Текст]"/>
      <dgm:spPr/>
      <dgm:t>
        <a:bodyPr/>
        <a:lstStyle/>
        <a:p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Поиск и ориентация экспертов</a:t>
          </a:r>
          <a:endParaRPr lang="ru-RU" dirty="0"/>
        </a:p>
      </dgm:t>
    </dgm:pt>
    <dgm:pt modelId="{DDC674D0-4A71-4270-8423-00819ECF983D}" type="parTrans" cxnId="{6DEBE311-56FB-4E9D-9107-B618ED0F90FE}">
      <dgm:prSet/>
      <dgm:spPr/>
      <dgm:t>
        <a:bodyPr/>
        <a:lstStyle/>
        <a:p>
          <a:endParaRPr lang="ru-RU"/>
        </a:p>
      </dgm:t>
    </dgm:pt>
    <dgm:pt modelId="{15D832AA-E931-470F-8D07-0B6D2E93AE4D}" type="sibTrans" cxnId="{6DEBE311-56FB-4E9D-9107-B618ED0F90FE}">
      <dgm:prSet/>
      <dgm:spPr/>
      <dgm:t>
        <a:bodyPr/>
        <a:lstStyle/>
        <a:p>
          <a:endParaRPr lang="ru-RU"/>
        </a:p>
      </dgm:t>
    </dgm:pt>
    <dgm:pt modelId="{A09D912A-F17F-4B96-A30B-6FE15DA19163}">
      <dgm:prSet phldrT="[Текст]"/>
      <dgm:spPr/>
      <dgm:t>
        <a:bodyPr/>
        <a:lstStyle/>
        <a:p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Упаковка аналитической продукции</a:t>
          </a:r>
          <a:endParaRPr lang="ru-RU" dirty="0"/>
        </a:p>
      </dgm:t>
    </dgm:pt>
    <dgm:pt modelId="{84A89877-6487-4D33-9677-A970A94D57D9}" type="parTrans" cxnId="{BFF8F8CC-D563-4EEA-82B6-805AD87FF348}">
      <dgm:prSet/>
      <dgm:spPr/>
      <dgm:t>
        <a:bodyPr/>
        <a:lstStyle/>
        <a:p>
          <a:endParaRPr lang="ru-RU"/>
        </a:p>
      </dgm:t>
    </dgm:pt>
    <dgm:pt modelId="{7D503246-150C-4CC8-9E86-15EE1947BEDE}" type="sibTrans" cxnId="{BFF8F8CC-D563-4EEA-82B6-805AD87FF348}">
      <dgm:prSet/>
      <dgm:spPr/>
      <dgm:t>
        <a:bodyPr/>
        <a:lstStyle/>
        <a:p>
          <a:endParaRPr lang="ru-RU"/>
        </a:p>
      </dgm:t>
    </dgm:pt>
    <dgm:pt modelId="{3AACFE75-74B9-4032-A9C9-41CAA3AD95BF}">
      <dgm:prSet/>
      <dgm:spPr/>
      <dgm:t>
        <a:bodyPr/>
        <a:lstStyle/>
        <a:p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Привлечение внимания органов власти, СМИ и общественности</a:t>
          </a:r>
        </a:p>
      </dgm:t>
    </dgm:pt>
    <dgm:pt modelId="{6EC239F3-FC76-4300-A965-DA43BB38BD37}" type="parTrans" cxnId="{5B2D7F44-1B2C-4E14-B947-F47A162BF82E}">
      <dgm:prSet/>
      <dgm:spPr/>
      <dgm:t>
        <a:bodyPr/>
        <a:lstStyle/>
        <a:p>
          <a:endParaRPr lang="ru-RU"/>
        </a:p>
      </dgm:t>
    </dgm:pt>
    <dgm:pt modelId="{869ADF9C-3200-4765-AB3F-86D07EAFE6CF}" type="sibTrans" cxnId="{5B2D7F44-1B2C-4E14-B947-F47A162BF82E}">
      <dgm:prSet/>
      <dgm:spPr/>
      <dgm:t>
        <a:bodyPr/>
        <a:lstStyle/>
        <a:p>
          <a:endParaRPr lang="ru-RU"/>
        </a:p>
      </dgm:t>
    </dgm:pt>
    <dgm:pt modelId="{4BA42683-228A-4A85-925C-5DBD35299761}" type="pres">
      <dgm:prSet presAssocID="{D14405A0-AB1D-4D08-A5A6-967AFDAC8D9E}" presName="Name0" presStyleCnt="0">
        <dgm:presLayoutVars>
          <dgm:dir/>
          <dgm:resizeHandles val="exact"/>
        </dgm:presLayoutVars>
      </dgm:prSet>
      <dgm:spPr/>
    </dgm:pt>
    <dgm:pt modelId="{1BC03CF7-2DF4-4009-A0F3-E17523A1EEE0}" type="pres">
      <dgm:prSet presAssocID="{D14405A0-AB1D-4D08-A5A6-967AFDAC8D9E}" presName="cycle" presStyleCnt="0"/>
      <dgm:spPr/>
    </dgm:pt>
    <dgm:pt modelId="{BEFFCEE4-04E4-446E-9AE4-747ABFE4B8C4}" type="pres">
      <dgm:prSet presAssocID="{33989C7A-12D4-4C57-819B-D84022584921}" presName="nodeFirstNode" presStyleLbl="node1" presStyleIdx="0" presStyleCnt="4" custRadScaleRad="100456">
        <dgm:presLayoutVars>
          <dgm:bulletEnabled val="1"/>
        </dgm:presLayoutVars>
      </dgm:prSet>
      <dgm:spPr/>
    </dgm:pt>
    <dgm:pt modelId="{FD1928C2-6C40-47F8-B187-AFF55B8C272D}" type="pres">
      <dgm:prSet presAssocID="{7B987D88-3835-44F5-A45D-1E6DCD4F780B}" presName="sibTransFirstNode" presStyleLbl="bgShp" presStyleIdx="0" presStyleCnt="1"/>
      <dgm:spPr/>
    </dgm:pt>
    <dgm:pt modelId="{BC3AA670-F31D-447B-83C9-1660E6A78900}" type="pres">
      <dgm:prSet presAssocID="{8C10981C-AB75-4542-AAAC-18B498B6F35C}" presName="nodeFollowingNodes" presStyleLbl="node1" presStyleIdx="1" presStyleCnt="4" custRadScaleRad="102085">
        <dgm:presLayoutVars>
          <dgm:bulletEnabled val="1"/>
        </dgm:presLayoutVars>
      </dgm:prSet>
      <dgm:spPr/>
    </dgm:pt>
    <dgm:pt modelId="{A2BCC635-A407-4FA5-9044-27301FBAAC87}" type="pres">
      <dgm:prSet presAssocID="{A09D912A-F17F-4B96-A30B-6FE15DA19163}" presName="nodeFollowingNodes" presStyleLbl="node1" presStyleIdx="2" presStyleCnt="4">
        <dgm:presLayoutVars>
          <dgm:bulletEnabled val="1"/>
        </dgm:presLayoutVars>
      </dgm:prSet>
      <dgm:spPr/>
    </dgm:pt>
    <dgm:pt modelId="{99407593-79E1-49CA-A72F-78150E7DF9EF}" type="pres">
      <dgm:prSet presAssocID="{3AACFE75-74B9-4032-A9C9-41CAA3AD95BF}" presName="nodeFollowingNodes" presStyleLbl="node1" presStyleIdx="3" presStyleCnt="4">
        <dgm:presLayoutVars>
          <dgm:bulletEnabled val="1"/>
        </dgm:presLayoutVars>
      </dgm:prSet>
      <dgm:spPr/>
    </dgm:pt>
  </dgm:ptLst>
  <dgm:cxnLst>
    <dgm:cxn modelId="{6DEBE311-56FB-4E9D-9107-B618ED0F90FE}" srcId="{D14405A0-AB1D-4D08-A5A6-967AFDAC8D9E}" destId="{8C10981C-AB75-4542-AAAC-18B498B6F35C}" srcOrd="1" destOrd="0" parTransId="{DDC674D0-4A71-4270-8423-00819ECF983D}" sibTransId="{15D832AA-E931-470F-8D07-0B6D2E93AE4D}"/>
    <dgm:cxn modelId="{A322F313-3D1C-48A0-84C0-BE81697136B3}" type="presOf" srcId="{33989C7A-12D4-4C57-819B-D84022584921}" destId="{BEFFCEE4-04E4-446E-9AE4-747ABFE4B8C4}" srcOrd="0" destOrd="0" presId="urn:microsoft.com/office/officeart/2005/8/layout/cycle3"/>
    <dgm:cxn modelId="{C0F09F24-D381-45E5-950D-5A3388C84AA4}" type="presOf" srcId="{A09D912A-F17F-4B96-A30B-6FE15DA19163}" destId="{A2BCC635-A407-4FA5-9044-27301FBAAC87}" srcOrd="0" destOrd="0" presId="urn:microsoft.com/office/officeart/2005/8/layout/cycle3"/>
    <dgm:cxn modelId="{5B2D7F44-1B2C-4E14-B947-F47A162BF82E}" srcId="{D14405A0-AB1D-4D08-A5A6-967AFDAC8D9E}" destId="{3AACFE75-74B9-4032-A9C9-41CAA3AD95BF}" srcOrd="3" destOrd="0" parTransId="{6EC239F3-FC76-4300-A965-DA43BB38BD37}" sibTransId="{869ADF9C-3200-4765-AB3F-86D07EAFE6CF}"/>
    <dgm:cxn modelId="{7923AE55-E1DA-4158-A1AE-4933D99A3BFE}" type="presOf" srcId="{3AACFE75-74B9-4032-A9C9-41CAA3AD95BF}" destId="{99407593-79E1-49CA-A72F-78150E7DF9EF}" srcOrd="0" destOrd="0" presId="urn:microsoft.com/office/officeart/2005/8/layout/cycle3"/>
    <dgm:cxn modelId="{F862BE82-7F95-4A2F-B61C-D6FD0AE89421}" type="presOf" srcId="{8C10981C-AB75-4542-AAAC-18B498B6F35C}" destId="{BC3AA670-F31D-447B-83C9-1660E6A78900}" srcOrd="0" destOrd="0" presId="urn:microsoft.com/office/officeart/2005/8/layout/cycle3"/>
    <dgm:cxn modelId="{BA007396-CB88-4E20-9ADF-109F362C3C9D}" type="presOf" srcId="{7B987D88-3835-44F5-A45D-1E6DCD4F780B}" destId="{FD1928C2-6C40-47F8-B187-AFF55B8C272D}" srcOrd="0" destOrd="0" presId="urn:microsoft.com/office/officeart/2005/8/layout/cycle3"/>
    <dgm:cxn modelId="{C18537B3-9D18-405C-B4CB-C675B51F854E}" srcId="{D14405A0-AB1D-4D08-A5A6-967AFDAC8D9E}" destId="{33989C7A-12D4-4C57-819B-D84022584921}" srcOrd="0" destOrd="0" parTransId="{3EFDF153-8F15-4FEF-ADA8-0D7F9A83F52B}" sibTransId="{7B987D88-3835-44F5-A45D-1E6DCD4F780B}"/>
    <dgm:cxn modelId="{324A47C1-C349-44FE-AE09-63A16A35C7F8}" type="presOf" srcId="{D14405A0-AB1D-4D08-A5A6-967AFDAC8D9E}" destId="{4BA42683-228A-4A85-925C-5DBD35299761}" srcOrd="0" destOrd="0" presId="urn:microsoft.com/office/officeart/2005/8/layout/cycle3"/>
    <dgm:cxn modelId="{BFF8F8CC-D563-4EEA-82B6-805AD87FF348}" srcId="{D14405A0-AB1D-4D08-A5A6-967AFDAC8D9E}" destId="{A09D912A-F17F-4B96-A30B-6FE15DA19163}" srcOrd="2" destOrd="0" parTransId="{84A89877-6487-4D33-9677-A970A94D57D9}" sibTransId="{7D503246-150C-4CC8-9E86-15EE1947BEDE}"/>
    <dgm:cxn modelId="{61F411C3-43F9-442E-ACFF-E50665A5603A}" type="presParOf" srcId="{4BA42683-228A-4A85-925C-5DBD35299761}" destId="{1BC03CF7-2DF4-4009-A0F3-E17523A1EEE0}" srcOrd="0" destOrd="0" presId="urn:microsoft.com/office/officeart/2005/8/layout/cycle3"/>
    <dgm:cxn modelId="{261E86DD-A6EB-4F3E-AA85-B498DF15F3A9}" type="presParOf" srcId="{1BC03CF7-2DF4-4009-A0F3-E17523A1EEE0}" destId="{BEFFCEE4-04E4-446E-9AE4-747ABFE4B8C4}" srcOrd="0" destOrd="0" presId="urn:microsoft.com/office/officeart/2005/8/layout/cycle3"/>
    <dgm:cxn modelId="{6FAF334F-0C65-46CB-A1BB-59B649894439}" type="presParOf" srcId="{1BC03CF7-2DF4-4009-A0F3-E17523A1EEE0}" destId="{FD1928C2-6C40-47F8-B187-AFF55B8C272D}" srcOrd="1" destOrd="0" presId="urn:microsoft.com/office/officeart/2005/8/layout/cycle3"/>
    <dgm:cxn modelId="{4818CD94-45E2-4447-B74C-740F54162E52}" type="presParOf" srcId="{1BC03CF7-2DF4-4009-A0F3-E17523A1EEE0}" destId="{BC3AA670-F31D-447B-83C9-1660E6A78900}" srcOrd="2" destOrd="0" presId="urn:microsoft.com/office/officeart/2005/8/layout/cycle3"/>
    <dgm:cxn modelId="{2EEB75A1-A04C-4AA9-9BB5-52BB06AF5B31}" type="presParOf" srcId="{1BC03CF7-2DF4-4009-A0F3-E17523A1EEE0}" destId="{A2BCC635-A407-4FA5-9044-27301FBAAC87}" srcOrd="3" destOrd="0" presId="urn:microsoft.com/office/officeart/2005/8/layout/cycle3"/>
    <dgm:cxn modelId="{C3238E38-4A3E-4C31-8B02-D5CE8E40D660}" type="presParOf" srcId="{1BC03CF7-2DF4-4009-A0F3-E17523A1EEE0}" destId="{99407593-79E1-49CA-A72F-78150E7DF9EF}" srcOrd="4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1928C2-6C40-47F8-B187-AFF55B8C272D}">
      <dsp:nvSpPr>
        <dsp:cNvPr id="0" name=""/>
        <dsp:cNvSpPr/>
      </dsp:nvSpPr>
      <dsp:spPr>
        <a:xfrm>
          <a:off x="2368450" y="-184454"/>
          <a:ext cx="6369247" cy="6369247"/>
        </a:xfrm>
        <a:prstGeom prst="circularArrow">
          <a:avLst>
            <a:gd name="adj1" fmla="val 4668"/>
            <a:gd name="adj2" fmla="val 272909"/>
            <a:gd name="adj3" fmla="val 12795612"/>
            <a:gd name="adj4" fmla="val 18055361"/>
            <a:gd name="adj5" fmla="val 4847"/>
          </a:avLst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22735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EFFCEE4-04E4-446E-9AE4-747ABFE4B8C4}">
      <dsp:nvSpPr>
        <dsp:cNvPr id="0" name=""/>
        <dsp:cNvSpPr/>
      </dsp:nvSpPr>
      <dsp:spPr>
        <a:xfrm>
          <a:off x="3413730" y="0"/>
          <a:ext cx="4278687" cy="2139343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  <a:sp3d extrusionH="28000" prstMaterial="matte"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Консолидация ресурсов</a:t>
          </a:r>
          <a:endParaRPr lang="ru-RU" sz="3200" kern="1200" dirty="0"/>
        </a:p>
      </dsp:txBody>
      <dsp:txXfrm>
        <a:off x="3518164" y="104434"/>
        <a:ext cx="4069819" cy="1930475"/>
      </dsp:txXfrm>
    </dsp:sp>
    <dsp:sp modelId="{BC3AA670-F31D-447B-83C9-1660E6A78900}">
      <dsp:nvSpPr>
        <dsp:cNvPr id="0" name=""/>
        <dsp:cNvSpPr/>
      </dsp:nvSpPr>
      <dsp:spPr>
        <a:xfrm>
          <a:off x="5748397" y="2287890"/>
          <a:ext cx="4278687" cy="2139343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  <a:sp3d extrusionH="28000" prstMaterial="matte"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Поиск и ориентация экспертов</a:t>
          </a:r>
          <a:endParaRPr lang="ru-RU" sz="3200" kern="1200" dirty="0"/>
        </a:p>
      </dsp:txBody>
      <dsp:txXfrm>
        <a:off x="5852831" y="2392324"/>
        <a:ext cx="4069819" cy="1930475"/>
      </dsp:txXfrm>
    </dsp:sp>
    <dsp:sp modelId="{A2BCC635-A407-4FA5-9044-27301FBAAC87}">
      <dsp:nvSpPr>
        <dsp:cNvPr id="0" name=""/>
        <dsp:cNvSpPr/>
      </dsp:nvSpPr>
      <dsp:spPr>
        <a:xfrm>
          <a:off x="3413730" y="4574873"/>
          <a:ext cx="4278687" cy="2139343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  <a:sp3d extrusionH="28000" prstMaterial="matte"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Упаковка аналитической продукции</a:t>
          </a:r>
          <a:endParaRPr lang="ru-RU" sz="3200" kern="1200" dirty="0"/>
        </a:p>
      </dsp:txBody>
      <dsp:txXfrm>
        <a:off x="3518164" y="4679307"/>
        <a:ext cx="4069819" cy="1930475"/>
      </dsp:txXfrm>
    </dsp:sp>
    <dsp:sp modelId="{99407593-79E1-49CA-A72F-78150E7DF9EF}">
      <dsp:nvSpPr>
        <dsp:cNvPr id="0" name=""/>
        <dsp:cNvSpPr/>
      </dsp:nvSpPr>
      <dsp:spPr>
        <a:xfrm>
          <a:off x="1126747" y="2287890"/>
          <a:ext cx="4278687" cy="2139343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  <a:sp3d extrusionH="28000" prstMaterial="matte"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Привлечение внимания органов власти, СМИ и общественности</a:t>
          </a:r>
        </a:p>
      </dsp:txBody>
      <dsp:txXfrm>
        <a:off x="1231181" y="2392324"/>
        <a:ext cx="4069819" cy="19304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D98E9D2-12C7-4E18-9916-495CB6F8E3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AB41706-B5ED-47B7-BE5C-924F367CA2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1489A7F-F5E6-46DF-B407-70CE186A14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6F9A2-9480-4D72-B13A-A30CC24256B7}" type="datetimeFigureOut">
              <a:rPr lang="ru-RU" smtClean="0"/>
              <a:t>18.07.2019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2A01A0D-4459-4A3B-8E44-B4E58ECA1C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1FA2A55-187C-4E07-BD8F-324DD5303F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6633B-3547-4BC0-BFA7-8700D93ABC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938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8071C1F-BBA2-4876-9427-9CF528BFF6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3266207-F64B-4EC6-B49D-7893961F76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E2C8336-C122-4BBA-9EF8-6A18DF34C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6F9A2-9480-4D72-B13A-A30CC24256B7}" type="datetimeFigureOut">
              <a:rPr lang="ru-RU" smtClean="0"/>
              <a:t>18.07.2019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3A70C20-5176-4CA9-A90D-BC77039C7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A113AC4-AB1E-4456-94F0-7807325C9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6633B-3547-4BC0-BFA7-8700D93ABC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0423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859F7994-2975-495E-8D95-A4E28745433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F67A00A-EFCB-4104-9CCF-1CC1CB42C8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D049074-2242-44F1-9DB7-D8F1DCFDDB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6F9A2-9480-4D72-B13A-A30CC24256B7}" type="datetimeFigureOut">
              <a:rPr lang="ru-RU" smtClean="0"/>
              <a:t>18.07.2019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E8A9C2F-CC96-4B89-8752-6D2C04305B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9357248-FA79-44A2-B6E8-97FC3364D5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6633B-3547-4BC0-BFA7-8700D93ABC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9920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D1EA7CE-6045-4E99-9CBF-7D601EFE1F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A88A8FA-BF52-4C27-AF06-EE4CECB755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BBB003F-F883-4B5F-A168-C047B79D8D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6F9A2-9480-4D72-B13A-A30CC24256B7}" type="datetimeFigureOut">
              <a:rPr lang="ru-RU" smtClean="0"/>
              <a:t>18.07.2019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763E84B-C9BA-4500-97EE-A3AEAF951B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0687A20-CE9B-4198-8D0A-CC83C79981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6633B-3547-4BC0-BFA7-8700D93ABC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003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14419A9-42F2-4026-89BA-36F0410426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C019E0C-4498-403F-AF31-E5582711D5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2828C62-3714-44AF-AA2C-98935714D3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6F9A2-9480-4D72-B13A-A30CC24256B7}" type="datetimeFigureOut">
              <a:rPr lang="ru-RU" smtClean="0"/>
              <a:t>18.07.2019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94F4B86-0ADE-403D-A17E-8792130454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8BB77F2-F4A5-48A5-97AA-08C093FDFC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6633B-3547-4BC0-BFA7-8700D93ABC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4470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E7C2FB0-16C1-4321-9556-D60A2C7AD4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D3AA34A-459C-44E4-9862-9A4D4A6148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E6C973E-4B15-4E56-A9EA-89F2E850D6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6F8623F-8B9D-486B-A8A4-4127CFB274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6F9A2-9480-4D72-B13A-A30CC24256B7}" type="datetimeFigureOut">
              <a:rPr lang="ru-RU" smtClean="0"/>
              <a:t>18.07.2019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B8E74BC-A8A2-4CB0-B5D2-D888BDFA19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17D0F5D-42E0-4B1B-8EA1-445A86399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6633B-3547-4BC0-BFA7-8700D93ABC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2746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4A8949E-8F5A-4905-AACB-481CA6CAE2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A22ED8E-AC24-4498-A993-2E53E64C6C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602D8AB-3C99-49EF-869D-3D93AC9165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2CAB44D7-989A-4225-BD72-0EA65DB9F5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8EAABE84-3CD7-4413-B31E-9A915323CB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B5DC92EC-CF01-4B5A-8F0A-2472DA024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6F9A2-9480-4D72-B13A-A30CC24256B7}" type="datetimeFigureOut">
              <a:rPr lang="ru-RU" smtClean="0"/>
              <a:t>18.07.2019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BC89C7E3-6555-496D-86F7-E73ABED08B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DFF585D6-CEFC-4751-A22F-1362C527DA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6633B-3547-4BC0-BFA7-8700D93ABC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6660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80BB48A-0151-4CED-95AA-7C7113A744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7164C089-C87E-4399-8E17-B612AAB6F8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6F9A2-9480-4D72-B13A-A30CC24256B7}" type="datetimeFigureOut">
              <a:rPr lang="ru-RU" smtClean="0"/>
              <a:t>18.07.2019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AF451F0A-0E36-423F-92C1-4BED7B614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6619C94A-6D73-416A-8C32-061ECE6BEC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6633B-3547-4BC0-BFA7-8700D93ABC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2665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EF042BC1-F521-4E91-94E5-DD965ADB75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6F9A2-9480-4D72-B13A-A30CC24256B7}" type="datetimeFigureOut">
              <a:rPr lang="ru-RU" smtClean="0"/>
              <a:t>18.07.2019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18548EC7-D4A3-45EF-A2D5-2ACB37EB6F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16754A7-2815-4E8E-8463-56533895E0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6633B-3547-4BC0-BFA7-8700D93ABC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6695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E21AED3-D0B6-480A-89C5-5A2E219380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1C22CD3-6DEF-4D3F-B1FE-8E763A9685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FBFBE64-3F9D-45A4-B697-37CE3A1224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239E839-85D8-4A41-B78C-E63132893F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6F9A2-9480-4D72-B13A-A30CC24256B7}" type="datetimeFigureOut">
              <a:rPr lang="ru-RU" smtClean="0"/>
              <a:t>18.07.2019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6E3A159-72C3-4C9F-BABB-EEE5274FF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B2D2478-C371-4898-9F26-C6D82ECCEC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6633B-3547-4BC0-BFA7-8700D93ABC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064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BB3C967-9C04-4CD4-8934-14881E8CAB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BA22F9E2-1316-45F5-A37F-702FF1B2DE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EE236BD-E02C-4897-A6E5-AF5DC0937A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7640776-3466-4600-9566-A5C41942A5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6F9A2-9480-4D72-B13A-A30CC24256B7}" type="datetimeFigureOut">
              <a:rPr lang="ru-RU" smtClean="0"/>
              <a:t>18.07.2019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28A6FFD-19E9-42C8-BA22-D9D1F94BA9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35A54C1-97E0-4CAF-BAEC-F6B7301C23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6633B-3547-4BC0-BFA7-8700D93ABC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975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655F927-97D3-46FD-A0E9-EA249FE77D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6BC6344-4F4D-4983-AEA4-396C3DDC26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AB6187F-8781-417E-A478-90CA6CF1D9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C6F9A2-9480-4D72-B13A-A30CC24256B7}" type="datetimeFigureOut">
              <a:rPr lang="ru-RU" smtClean="0"/>
              <a:t>18.07.2019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54D8E3C-CC1F-404A-B809-89DCF6DAD9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C5D0AF1-C2E7-414B-BD1B-F3C5041058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96633B-3547-4BC0-BFA7-8700D93ABC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5704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2ACBAC3-E04D-4C4A-B586-927495EAEDD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Аналитические центры в России: особый путь?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B5A73FF-63B5-4549-9D85-966FCFC41C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66975" y="4802188"/>
            <a:ext cx="9144000" cy="1655762"/>
          </a:xfrm>
        </p:spPr>
        <p:txBody>
          <a:bodyPr>
            <a:normAutofit lnSpcReduction="10000"/>
          </a:bodyPr>
          <a:lstStyle/>
          <a:p>
            <a:pPr algn="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И.А. Истомин</a:t>
            </a:r>
          </a:p>
          <a:p>
            <a:pPr algn="r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к.полит.н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доцент</a:t>
            </a:r>
          </a:p>
          <a:p>
            <a:pPr algn="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Кафедры прикладного анализа международных проблем</a:t>
            </a:r>
          </a:p>
          <a:p>
            <a:pPr algn="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МГИМО МИД России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970708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C2321BC4-7C9B-4B1D-A939-AED51A19CF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452" y="30480"/>
            <a:ext cx="11742868" cy="670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72778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1D0AF59-99C3-4251-AB9A-C966C6AD44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855405F-37A2-4869-9154-F8BE3BECE6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E38B22D5-8216-48F0-887C-0EDC00D1AD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279" y="430954"/>
            <a:ext cx="10016306" cy="5897880"/>
          </a:xfrm>
          <a:prstGeom prst="rect">
            <a:avLst/>
          </a:prstGeom>
        </p:spPr>
      </p:pic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671A495F-1094-4394-A151-D60E56875956}"/>
              </a:ext>
            </a:extLst>
          </p:cNvPr>
          <p:cNvSpPr/>
          <p:nvPr/>
        </p:nvSpPr>
        <p:spPr>
          <a:xfrm>
            <a:off x="7680960" y="5588595"/>
            <a:ext cx="41965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Medvetz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T. Think tanks as an emergent field // New York: Social Science Research Council. 2008.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77591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711A85F-E0EA-4E26-8E2C-917F092EA9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C76CE03B-FDF6-4459-82DE-D45C24E1407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2047187"/>
              </p:ext>
            </p:extLst>
          </p:nvPr>
        </p:nvGraphicFramePr>
        <p:xfrm>
          <a:off x="838200" y="1882773"/>
          <a:ext cx="10515600" cy="377507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702326342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1186764760"/>
                    </a:ext>
                  </a:extLst>
                </a:gridCol>
              </a:tblGrid>
              <a:tr h="694157">
                <a:tc>
                  <a:txBody>
                    <a:bodyPr/>
                    <a:lstStyle/>
                    <a:p>
                      <a:r>
                        <a:rPr lang="ru-RU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Политические условия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Экономические условия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8157520"/>
                  </a:ext>
                </a:extLst>
              </a:tr>
              <a:tr h="1540459">
                <a:tc>
                  <a:txBody>
                    <a:bodyPr/>
                    <a:lstStyle/>
                    <a:p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Отсутствие рынка заказчиков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Слабый запрос на политическую экспертизу частного сектора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8245123"/>
                  </a:ext>
                </a:extLst>
              </a:tr>
              <a:tr h="1540459">
                <a:tc>
                  <a:txBody>
                    <a:bodyPr/>
                    <a:lstStyle/>
                    <a:p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Дефицит </a:t>
                      </a:r>
                      <a:r>
                        <a:rPr lang="ru-RU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операционализации</a:t>
                      </a:r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экспертизы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Нехватка компетенций в области «фандрайзинга» и «промоушена»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34683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15319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065B7B2-7AAE-4EF4-9CCE-6AB53C9FDC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Транзит от советской модели к российской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9F25CD6-2FE3-40C6-8290-B190A39CEC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1950-е – 1980-е: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консолидационно-функционалистская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система (институты РАН);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1990-е – 2000-е: попытка построения «рынка идей» (Московский Карнеги; ПИР-Центр; ЦАСТ);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2000-е – 2010-е: формирование системы аутсорсинговой экспертизы (РСМД, Валдай, НКИ БРИКС).</a:t>
            </a:r>
          </a:p>
        </p:txBody>
      </p:sp>
    </p:spTree>
    <p:extLst>
      <p:ext uri="{BB962C8B-B14F-4D97-AF65-F5344CB8AC3E}">
        <p14:creationId xmlns:p14="http://schemas.microsoft.com/office/powerpoint/2010/main" val="31985577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9224A511-3816-4D66-B57A-2C0B9368367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4062176"/>
              </p:ext>
            </p:extLst>
          </p:nvPr>
        </p:nvGraphicFramePr>
        <p:xfrm>
          <a:off x="-304800" y="47625"/>
          <a:ext cx="11106149" cy="6715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2961C4E8-A035-48A5-ADF5-63562D3522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43725" y="298450"/>
            <a:ext cx="5248275" cy="1616075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Преодоление</a:t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разрыва между знанием и властью</a:t>
            </a:r>
          </a:p>
        </p:txBody>
      </p:sp>
    </p:spTree>
    <p:extLst>
      <p:ext uri="{BB962C8B-B14F-4D97-AF65-F5344CB8AC3E}">
        <p14:creationId xmlns:p14="http://schemas.microsoft.com/office/powerpoint/2010/main" val="233410868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144</Words>
  <Application>Microsoft Office PowerPoint</Application>
  <PresentationFormat>Широкоэкранный</PresentationFormat>
  <Paragraphs>24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Аналитические центры в России: особый путь?</vt:lpstr>
      <vt:lpstr>Презентация PowerPoint</vt:lpstr>
      <vt:lpstr>Презентация PowerPoint</vt:lpstr>
      <vt:lpstr>Презентация PowerPoint</vt:lpstr>
      <vt:lpstr>Транзит от советской модели к российской</vt:lpstr>
      <vt:lpstr>Преодоление разрыва между знанием и властью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Аналитические центры в России: особый путь?</dc:title>
  <dc:creator>Игорь Истомин</dc:creator>
  <cp:lastModifiedBy>Игорь Истомин</cp:lastModifiedBy>
  <cp:revision>1</cp:revision>
  <dcterms:created xsi:type="dcterms:W3CDTF">2019-07-18T05:32:20Z</dcterms:created>
  <dcterms:modified xsi:type="dcterms:W3CDTF">2019-07-18T05:32:38Z</dcterms:modified>
</cp:coreProperties>
</file>