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FB27-ED02-544E-9C81-8FB5819C98E2}" type="datetimeFigureOut">
              <a:rPr lang="ru-RU" smtClean="0"/>
              <a:t>06.07.13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A8E-2819-B64F-A812-1DCABA53E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14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FB27-ED02-544E-9C81-8FB5819C98E2}" type="datetimeFigureOut">
              <a:rPr lang="ru-RU" smtClean="0"/>
              <a:t>06.07.13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A8E-2819-B64F-A812-1DCABA53E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54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FB27-ED02-544E-9C81-8FB5819C98E2}" type="datetimeFigureOut">
              <a:rPr lang="ru-RU" smtClean="0"/>
              <a:t>06.07.13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A8E-2819-B64F-A812-1DCABA53E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085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FB27-ED02-544E-9C81-8FB5819C98E2}" type="datetimeFigureOut">
              <a:rPr lang="ru-RU" smtClean="0"/>
              <a:t>06.07.13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A8E-2819-B64F-A812-1DCABA53E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47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FB27-ED02-544E-9C81-8FB5819C98E2}" type="datetimeFigureOut">
              <a:rPr lang="ru-RU" smtClean="0"/>
              <a:t>06.07.13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A8E-2819-B64F-A812-1DCABA53E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98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FB27-ED02-544E-9C81-8FB5819C98E2}" type="datetimeFigureOut">
              <a:rPr lang="ru-RU" smtClean="0"/>
              <a:t>06.07.13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A8E-2819-B64F-A812-1DCABA53E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07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FB27-ED02-544E-9C81-8FB5819C98E2}" type="datetimeFigureOut">
              <a:rPr lang="ru-RU" smtClean="0"/>
              <a:t>06.07.13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A8E-2819-B64F-A812-1DCABA53E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53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FB27-ED02-544E-9C81-8FB5819C98E2}" type="datetimeFigureOut">
              <a:rPr lang="ru-RU" smtClean="0"/>
              <a:t>06.07.13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A8E-2819-B64F-A812-1DCABA53E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9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FB27-ED02-544E-9C81-8FB5819C98E2}" type="datetimeFigureOut">
              <a:rPr lang="ru-RU" smtClean="0"/>
              <a:t>06.07.13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A8E-2819-B64F-A812-1DCABA53E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65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FB27-ED02-544E-9C81-8FB5819C98E2}" type="datetimeFigureOut">
              <a:rPr lang="ru-RU" smtClean="0"/>
              <a:t>06.07.13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A8E-2819-B64F-A812-1DCABA53E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60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FB27-ED02-544E-9C81-8FB5819C98E2}" type="datetimeFigureOut">
              <a:rPr lang="ru-RU" smtClean="0"/>
              <a:t>06.07.13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3A8E-2819-B64F-A812-1DCABA53E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01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FB27-ED02-544E-9C81-8FB5819C98E2}" type="datetimeFigureOut">
              <a:rPr lang="ru-RU" smtClean="0"/>
              <a:t>06.07.13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73A8E-2819-B64F-A812-1DCABA53E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98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4315656"/>
            <a:ext cx="8039426" cy="1794660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Команда НКО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/>
              <a:t> Летняя школа </a:t>
            </a:r>
            <a:r>
              <a:rPr lang="ru-RU" sz="2800" dirty="0" smtClean="0"/>
              <a:t>РСМД</a:t>
            </a:r>
            <a:br>
              <a:rPr lang="ru-RU" sz="2800" dirty="0" smtClean="0"/>
            </a:br>
            <a:r>
              <a:rPr lang="ru-RU" sz="2800" dirty="0" smtClean="0"/>
              <a:t>«Интерактивные ресурсы для публичной и корпоративной дипломатии»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2875" y="1706572"/>
            <a:ext cx="6400800" cy="17526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Ребрендинг</a:t>
            </a:r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города</a:t>
            </a:r>
          </a:p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Проект «Улей»</a:t>
            </a:r>
            <a:endParaRPr lang="ru-RU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Изображение 3" descr="Снимок экрана 2013-07-06 в 11.34.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1706572"/>
            <a:ext cx="16510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52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abb1746c3844a9bf9e643b8fe09870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09" b="28109"/>
          <a:stretch>
            <a:fillRect/>
          </a:stretch>
        </p:blipFill>
        <p:spPr>
          <a:xfrm>
            <a:off x="180975" y="855663"/>
            <a:ext cx="8747125" cy="4810125"/>
          </a:xfrm>
        </p:spPr>
      </p:pic>
      <p:pic>
        <p:nvPicPr>
          <p:cNvPr id="5" name="Изображение 4" descr="Снимок экрана 2013-07-06 в 17.57.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45" y="1595034"/>
            <a:ext cx="674314" cy="744134"/>
          </a:xfrm>
          <a:prstGeom prst="rect">
            <a:avLst/>
          </a:prstGeom>
        </p:spPr>
      </p:pic>
      <p:pic>
        <p:nvPicPr>
          <p:cNvPr id="6" name="Изображение 5" descr="Снимок экрана 2013-07-06 в 17.56.1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326" y="2339168"/>
            <a:ext cx="879619" cy="1147329"/>
          </a:xfrm>
          <a:prstGeom prst="rect">
            <a:avLst/>
          </a:prstGeom>
        </p:spPr>
      </p:pic>
      <p:pic>
        <p:nvPicPr>
          <p:cNvPr id="8" name="Изображение 7" descr="Снимок экрана 2013-07-06 в 17.59.3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45" y="4340461"/>
            <a:ext cx="674314" cy="760397"/>
          </a:xfrm>
          <a:prstGeom prst="rect">
            <a:avLst/>
          </a:prstGeom>
        </p:spPr>
      </p:pic>
      <p:pic>
        <p:nvPicPr>
          <p:cNvPr id="9" name="Изображение 8" descr="Снимок экрана 2013-07-06 в 18.00.0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218" y="1087034"/>
            <a:ext cx="787400" cy="1016000"/>
          </a:xfrm>
          <a:prstGeom prst="rect">
            <a:avLst/>
          </a:prstGeom>
        </p:spPr>
      </p:pic>
      <p:pic>
        <p:nvPicPr>
          <p:cNvPr id="11" name="Изображение 10" descr="Снимок экрана 2013-07-06 в 18.02.20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945" y="3873500"/>
            <a:ext cx="762000" cy="901700"/>
          </a:xfrm>
          <a:prstGeom prst="rect">
            <a:avLst/>
          </a:prstGeom>
        </p:spPr>
      </p:pic>
      <p:pic>
        <p:nvPicPr>
          <p:cNvPr id="13" name="Изображение 12" descr="Снимок экрана 2013-07-06 в 18.07.39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74" y="855663"/>
            <a:ext cx="7493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2540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</Words>
  <Application>Microsoft Macintosh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Команда НКО  Летняя школа РСМД «Интерактивные ресурсы для публичной и корпоративной дипломатии»</vt:lpstr>
      <vt:lpstr>Презентация PowerPoint</vt:lpstr>
    </vt:vector>
  </TitlesOfParts>
  <Company>safronn@yandex.ru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Команда НКО</dc:title>
  <dc:creator>Anna Safronova</dc:creator>
  <cp:lastModifiedBy>Anna Safronova</cp:lastModifiedBy>
  <cp:revision>5</cp:revision>
  <dcterms:created xsi:type="dcterms:W3CDTF">2013-07-06T12:54:41Z</dcterms:created>
  <dcterms:modified xsi:type="dcterms:W3CDTF">2013-07-06T14:08:07Z</dcterms:modified>
</cp:coreProperties>
</file>