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7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39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91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049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63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41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6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834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4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8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FCCA4-2C06-4127-AFED-703021038333}" type="datetimeFigureOut">
              <a:rPr lang="en-US" smtClean="0"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1FEF2-4EA8-4204-A835-316335927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48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23364" cy="6823364"/>
          </a:xfrm>
        </p:spPr>
      </p:pic>
    </p:spTree>
    <p:extLst>
      <p:ext uri="{BB962C8B-B14F-4D97-AF65-F5344CB8AC3E}">
        <p14:creationId xmlns:p14="http://schemas.microsoft.com/office/powerpoint/2010/main" val="235949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34182"/>
            <a:ext cx="6324600" cy="6324600"/>
          </a:xfrm>
        </p:spPr>
      </p:pic>
    </p:spTree>
    <p:extLst>
      <p:ext uri="{BB962C8B-B14F-4D97-AF65-F5344CB8AC3E}">
        <p14:creationId xmlns:p14="http://schemas.microsoft.com/office/powerpoint/2010/main" val="295705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906" y="228600"/>
            <a:ext cx="9179906" cy="637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98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Презентация PowerPoint</vt:lpstr>
      <vt:lpstr>Презентация PowerPoint</vt:lpstr>
      <vt:lpstr>Презентация PowerPoint</vt:lpstr>
    </vt:vector>
  </TitlesOfParts>
  <Company>The Pew Charitable Trusts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Highleyman</dc:creator>
  <cp:lastModifiedBy>EliteBookATI</cp:lastModifiedBy>
  <cp:revision>4</cp:revision>
  <dcterms:created xsi:type="dcterms:W3CDTF">2013-12-02T01:55:44Z</dcterms:created>
  <dcterms:modified xsi:type="dcterms:W3CDTF">2013-12-02T08:59:11Z</dcterms:modified>
</cp:coreProperties>
</file>